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345057"/>
            <a:ext cx="10972800" cy="6280029"/>
          </a:xfrm>
        </p:spPr>
        <p:txBody>
          <a:bodyPr vert="horz" lIns="45720" tIns="0" rIns="45720" bIns="0" anchor="t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069901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9/23/2023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NOTHING MORE</a:t>
            </a:r>
          </a:p>
        </p:txBody>
      </p:sp>
    </p:spTree>
    <p:extLst>
      <p:ext uri="{BB962C8B-B14F-4D97-AF65-F5344CB8AC3E}">
        <p14:creationId xmlns:p14="http://schemas.microsoft.com/office/powerpoint/2010/main" val="120474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491" y="386862"/>
            <a:ext cx="11518710" cy="6232301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Verse 1:</a:t>
            </a:r>
            <a:br>
              <a:rPr lang="en-US" sz="4800" dirty="0"/>
            </a:br>
            <a:r>
              <a:rPr lang="en-US" sz="4800" dirty="0"/>
              <a:t>I prayed for Your word, and  You answered me;</a:t>
            </a:r>
            <a:br>
              <a:rPr lang="en-US" sz="4800" dirty="0"/>
            </a:br>
            <a:r>
              <a:rPr lang="en-US" sz="4800" dirty="0"/>
              <a:t>Lord, I asked for forgiveness, and  You pardoned me;</a:t>
            </a:r>
            <a:br>
              <a:rPr lang="en-US" sz="4800" dirty="0"/>
            </a:br>
            <a:r>
              <a:rPr lang="en-US" sz="4800" dirty="0"/>
              <a:t>I prayed for strength, and  You empowered me;</a:t>
            </a:r>
            <a:br>
              <a:rPr lang="en-US" sz="4800" dirty="0"/>
            </a:br>
            <a:r>
              <a:rPr lang="en-US" sz="4800" dirty="0"/>
              <a:t>Lord, I asked for providence, and  You blessed me.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9051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need;</a:t>
            </a: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Than to be with You.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9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Teach me, oh God, to be faithful;</a:t>
            </a:r>
            <a:br>
              <a:rPr lang="en-US" dirty="0"/>
            </a:br>
            <a:r>
              <a:rPr lang="en-US" dirty="0"/>
              <a:t> Lord, mold me  to be patient;</a:t>
            </a:r>
            <a:br>
              <a:rPr lang="en-US" dirty="0"/>
            </a:br>
            <a:r>
              <a:rPr lang="en-US" dirty="0"/>
              <a:t> Teach me, oh God,   to be secured in You;</a:t>
            </a:r>
            <a:br>
              <a:rPr lang="en-US" dirty="0"/>
            </a:br>
            <a:r>
              <a:rPr lang="en-US" dirty="0"/>
              <a:t> Lord, mold me   to love You.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8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need;</a:t>
            </a: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need.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r>
              <a:rPr lang="en-US" dirty="0"/>
              <a:t>Than to be with You.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Teach me, oh God, to be faithful;</a:t>
            </a:r>
            <a:br>
              <a:rPr lang="en-US" dirty="0"/>
            </a:br>
            <a:r>
              <a:rPr lang="en-US" dirty="0"/>
              <a:t> Lord, mold me  to be patient;</a:t>
            </a:r>
            <a:br>
              <a:rPr lang="en-US" dirty="0"/>
            </a:br>
            <a:r>
              <a:rPr lang="en-US" dirty="0"/>
              <a:t> Teach me, oh God,   to be secured in You;</a:t>
            </a:r>
            <a:br>
              <a:rPr lang="en-US" dirty="0"/>
            </a:br>
            <a:r>
              <a:rPr lang="en-US" dirty="0"/>
              <a:t> Lord, mold me   to love You.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5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need;</a:t>
            </a:r>
            <a:br>
              <a:rPr lang="en-US" dirty="0"/>
            </a:br>
            <a:r>
              <a:rPr lang="en-US" dirty="0"/>
              <a:t>There's nothing more I want;</a:t>
            </a:r>
            <a:br>
              <a:rPr lang="en-US" dirty="0"/>
            </a:br>
            <a:r>
              <a:rPr lang="en-US" dirty="0"/>
              <a:t>There's nothing more I need.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r>
              <a:rPr lang="en-US" dirty="0"/>
              <a:t>Than to be with You.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92D050"/>
                </a:solidFill>
              </a:rPr>
              <a:t>End</a:t>
            </a:r>
            <a:br>
              <a:rPr lang="en-US" cap="none" dirty="0">
                <a:solidFill>
                  <a:srgbClr val="92D050"/>
                </a:solidFill>
              </a:rPr>
            </a:br>
            <a:br>
              <a:rPr lang="en-US" cap="none" dirty="0">
                <a:solidFill>
                  <a:srgbClr val="92D050"/>
                </a:solidFill>
              </a:rPr>
            </a:br>
            <a:br>
              <a:rPr lang="en-US" cap="none" dirty="0">
                <a:solidFill>
                  <a:srgbClr val="92D050"/>
                </a:solidFill>
              </a:rPr>
            </a:br>
            <a:br>
              <a:rPr lang="en-US" cap="none" dirty="0">
                <a:solidFill>
                  <a:srgbClr val="92D050"/>
                </a:solidFill>
              </a:rPr>
            </a:br>
            <a:r>
              <a:rPr lang="en-US" sz="3600" cap="none" dirty="0">
                <a:solidFill>
                  <a:srgbClr val="92D050"/>
                </a:solidFill>
              </a:rPr>
              <a:t>For song chords, visit</a:t>
            </a:r>
            <a:br>
              <a:rPr lang="en-US" sz="3600" cap="none" dirty="0">
                <a:solidFill>
                  <a:srgbClr val="92D050"/>
                </a:solidFill>
              </a:rPr>
            </a:br>
            <a:r>
              <a:rPr lang="en-US" sz="3600" cap="none" dirty="0">
                <a:solidFill>
                  <a:srgbClr val="92D050"/>
                </a:solidFill>
              </a:rPr>
              <a:t>www.chipstenoso.com</a:t>
            </a:r>
            <a:endParaRPr lang="en-US" cap="non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296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Apex</vt:lpstr>
      <vt:lpstr>    NOTHING MORE</vt:lpstr>
      <vt:lpstr>Verse 1: I prayed for Your word, and  You answered me; Lord, I asked for forgiveness, and  You pardoned me; I prayed for strength, and  You empowered me; Lord, I asked for providence, and  You blessed me. </vt:lpstr>
      <vt:lpstr>Chorus  There's nothing more I want; There's nothing more I need; There's nothing more I want; There's nothing more I need.  Than to be with You. </vt:lpstr>
      <vt:lpstr>Verse 2: Teach me, oh God, to be faithful;  Lord, mold me  to be patient;  Teach me, oh God,   to be secured in You;  Lord, mold me   to love You. </vt:lpstr>
      <vt:lpstr>Chorus  There's nothing more I want; There's nothing more I need; There's nothing more I want; There's nothing more I need. (2X) Than to be with You. </vt:lpstr>
      <vt:lpstr>Verse 2: Teach me, oh God, to be faithful;  Lord, mold me  to be patient;  Teach me, oh God,   to be secured in You;  Lord, mold me   to love You. </vt:lpstr>
      <vt:lpstr>Chorus  There's nothing more I want; There's nothing more I need; There's nothing more I want; There's nothing more I need. (2X) Than to be with You. </vt:lpstr>
      <vt:lpstr>End    For song chords, visit www.chipstenoso.com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Chips</dc:creator>
  <cp:lastModifiedBy>Chips Tenoso</cp:lastModifiedBy>
  <cp:revision>4</cp:revision>
  <dcterms:created xsi:type="dcterms:W3CDTF">2014-09-16T21:28:23Z</dcterms:created>
  <dcterms:modified xsi:type="dcterms:W3CDTF">2023-09-23T22:37:53Z</dcterms:modified>
</cp:coreProperties>
</file>